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304" r:id="rId3"/>
    <p:sldId id="290" r:id="rId4"/>
    <p:sldId id="293" r:id="rId5"/>
    <p:sldId id="286" r:id="rId6"/>
    <p:sldId id="303" r:id="rId7"/>
    <p:sldId id="291" r:id="rId8"/>
    <p:sldId id="311" r:id="rId9"/>
    <p:sldId id="260" r:id="rId10"/>
    <p:sldId id="314" r:id="rId11"/>
    <p:sldId id="313" r:id="rId12"/>
    <p:sldId id="325" r:id="rId13"/>
    <p:sldId id="328" r:id="rId14"/>
    <p:sldId id="329" r:id="rId15"/>
    <p:sldId id="330" r:id="rId16"/>
    <p:sldId id="331" r:id="rId17"/>
    <p:sldId id="326" r:id="rId18"/>
    <p:sldId id="315" r:id="rId19"/>
    <p:sldId id="324" r:id="rId20"/>
    <p:sldId id="320" r:id="rId21"/>
    <p:sldId id="321" r:id="rId22"/>
    <p:sldId id="322" r:id="rId23"/>
    <p:sldId id="317" r:id="rId24"/>
    <p:sldId id="327" r:id="rId25"/>
    <p:sldId id="318" r:id="rId26"/>
    <p:sldId id="323" r:id="rId27"/>
    <p:sldId id="319" r:id="rId28"/>
    <p:sldId id="31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https://www.insider.com/chatgpt-passes-medical-exam-diagnoses-rare-condition-2023-4</a:t>
            </a:r>
          </a:p>
          <a:p>
            <a:r>
              <a:rPr lang="en-US" dirty="0"/>
              <a:t>https://law.stanford.edu/2023/04/19/gpt-4-passes-the-bar-exam-what-that-means-for-artificial-intelligence-tools-in-the-legal-industry/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9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https://cdn.openai.com/papers/gpt-4.pdf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7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2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openai.chatgpt&amp;hl=en_US&amp;gl=US&amp;pli=1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.apple.com/us/app/chatgpt/id6448311069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BD3BB8-01A3-583D-2246-6A450C03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0" y="1083458"/>
            <a:ext cx="2977680" cy="2992433"/>
          </a:xfrm>
          <a:solidFill>
            <a:schemeClr val="bg1">
              <a:alpha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How to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really use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ChatGPT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Plus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99" y="5442856"/>
            <a:ext cx="1524001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32BF-1B98-C7F2-301E-7FD962D3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ones are the “best”?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379C-7898-CCB9-0A0B-33B314CC7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7712"/>
            <a:ext cx="9905999" cy="48638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you trying to do?</a:t>
            </a:r>
          </a:p>
          <a:p>
            <a:endParaRPr lang="en-US" dirty="0"/>
          </a:p>
          <a:p>
            <a:r>
              <a:rPr lang="en-US" dirty="0"/>
              <a:t>Can it be done already in ChatGPT without a Plugin?</a:t>
            </a:r>
          </a:p>
          <a:p>
            <a:endParaRPr lang="en-US" dirty="0"/>
          </a:p>
          <a:p>
            <a:r>
              <a:rPr lang="en-US" dirty="0"/>
              <a:t>How hard is it to do?</a:t>
            </a:r>
          </a:p>
          <a:p>
            <a:endParaRPr lang="en-US" dirty="0"/>
          </a:p>
          <a:p>
            <a:r>
              <a:rPr lang="en-US" dirty="0"/>
              <a:t>Is there a free Plugin?</a:t>
            </a:r>
          </a:p>
          <a:p>
            <a:endParaRPr lang="en-US" dirty="0"/>
          </a:p>
          <a:p>
            <a:r>
              <a:rPr lang="en-US" dirty="0"/>
              <a:t>How much does the paid Plugin cost?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2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5C18-B221-D188-5B81-4F79D2AD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007" y="165370"/>
            <a:ext cx="7679986" cy="1478570"/>
          </a:xfrm>
        </p:spPr>
        <p:txBody>
          <a:bodyPr/>
          <a:lstStyle/>
          <a:p>
            <a:r>
              <a:rPr lang="en-US" dirty="0"/>
              <a:t>The List is Constantly Changing</a:t>
            </a:r>
            <a:br>
              <a:rPr lang="en-US" dirty="0"/>
            </a:br>
            <a:r>
              <a:rPr lang="en-US" dirty="0"/>
              <a:t>(About 1,040 on 11/25/2023)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9CE4C-7032-3304-8921-0FD86248E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39" y="1643940"/>
            <a:ext cx="9035522" cy="48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0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94FC27-098B-30CB-9857-F270C4E0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Plugin Store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20EA1-312D-C5FB-F1E7-B846AC918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the Right One for You</a:t>
            </a:r>
          </a:p>
        </p:txBody>
      </p:sp>
    </p:spTree>
    <p:extLst>
      <p:ext uri="{BB962C8B-B14F-4D97-AF65-F5344CB8AC3E}">
        <p14:creationId xmlns:p14="http://schemas.microsoft.com/office/powerpoint/2010/main" val="320592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52946E-C013-50C2-C01E-5B791C382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CE8A02-4D93-98BD-1EC6-0F4372AE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20" y="2242399"/>
            <a:ext cx="4560561" cy="362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49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6626-0820-A339-5C6C-74AFD630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the Plugin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6A6B4-7358-5415-ACA0-5BBF1F16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203" y="803348"/>
            <a:ext cx="3276208" cy="889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690A6-1434-4B0E-9823-01FD1D13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57" y="1728690"/>
            <a:ext cx="9431887" cy="50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0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81CA-1A9A-B172-DD5D-3F42FE56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Plugins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F68BE3-4515-3B4F-3040-210B57FFFF9B}"/>
              </a:ext>
            </a:extLst>
          </p:cNvPr>
          <p:cNvGrpSpPr/>
          <p:nvPr/>
        </p:nvGrpSpPr>
        <p:grpSpPr>
          <a:xfrm>
            <a:off x="2989204" y="2515379"/>
            <a:ext cx="6213593" cy="2171429"/>
            <a:chOff x="1846203" y="2097088"/>
            <a:chExt cx="6213593" cy="2171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F96B38-D39C-1919-C96A-416C7A52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6203" y="2097088"/>
              <a:ext cx="2838095" cy="2171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D60420-B4AF-D73A-1011-FB9E7CE3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1701" y="2097088"/>
              <a:ext cx="2838095" cy="21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962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3873-4452-20A0-B7E8-C07255D2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Uninstalling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3B22C-A533-60FF-D37C-E7EB5A05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429" y="2663892"/>
            <a:ext cx="2857143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3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821A-DB05-9D7F-A2E3-CE6CA29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Some Plugins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E5E5F-64A3-1A70-3301-168FC02FC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Examples to get you started</a:t>
            </a:r>
          </a:p>
        </p:txBody>
      </p:sp>
    </p:spTree>
    <p:extLst>
      <p:ext uri="{BB962C8B-B14F-4D97-AF65-F5344CB8AC3E}">
        <p14:creationId xmlns:p14="http://schemas.microsoft.com/office/powerpoint/2010/main" val="392822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0555-EAC7-00E9-F4E5-75A42800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Perfect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00CA8-1AE8-5D1B-F0A8-C64CFB8A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03" y="2097088"/>
            <a:ext cx="3757132" cy="2843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C5EB-9C9E-CA62-E086-4E4A7BA18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6" y="332277"/>
            <a:ext cx="4590476" cy="6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1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BA74-8D4E-BF35-544C-567977C7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E93E9-10DD-39B4-BA1B-3C29BDFB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334" y="2167371"/>
            <a:ext cx="4177333" cy="30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4135-919D-9033-9C2A-0C14EC99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77" y="305190"/>
            <a:ext cx="9390476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7D63-062D-29D4-F9B8-8D73FE87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Diagrams: Show 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6ED91-7649-DD72-EE23-D12CEA02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988" y="2313491"/>
            <a:ext cx="3971140" cy="297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B34-22EE-9F6B-EE12-7DE6B4BF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Doc Maker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07E6-6C93-D945-237B-869CA04C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43" y="2097088"/>
            <a:ext cx="3797451" cy="28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91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F8-B948-7091-1AE5-BFB2F93D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Smart Slides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52438-2B0B-5687-4D2E-EC762A2B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56" y="2097088"/>
            <a:ext cx="4009848" cy="29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5F6F-B006-E4EB-4782-A0258BC7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ECFF3-0D83-C8BE-077D-20162B70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660" y="2226350"/>
            <a:ext cx="3844681" cy="29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7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C4F83D-E2B1-95BA-3AFB-2175AE47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for techies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BEB4A-2A54-F377-45C3-ED38105DB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Deeper stuff for the coders</a:t>
            </a:r>
          </a:p>
        </p:txBody>
      </p:sp>
    </p:spTree>
    <p:extLst>
      <p:ext uri="{BB962C8B-B14F-4D97-AF65-F5344CB8AC3E}">
        <p14:creationId xmlns:p14="http://schemas.microsoft.com/office/powerpoint/2010/main" val="328698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3D6F9-28B3-2F91-10C9-DB1EB45D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Wolfram Alpha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C2C22-C6CD-E9FD-1A33-C340EA33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27" y="2303966"/>
            <a:ext cx="3871145" cy="29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4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DE9E-30CB-564B-7839-A7C0DC06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17E23-B8E8-EBFC-A291-774E118F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82" y="2245397"/>
            <a:ext cx="4165695" cy="31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80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E5DB-2476-5C6B-23DD-EECF56C5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Zapier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D0634-07C0-3126-B5F7-E5F88969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75" y="1759299"/>
            <a:ext cx="8645851" cy="485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55788E-DA21-35C1-072E-50BFC439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9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2F449-93F7-6544-F1F3-35DAE1C6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49031" y="5288340"/>
            <a:ext cx="10693939" cy="156966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“A computer would deserve to be called intelligent if it could deceive a human into believing that it was human.”</a:t>
            </a:r>
          </a:p>
          <a:p>
            <a:r>
              <a:rPr lang="en-US" sz="3200" dirty="0">
                <a:solidFill>
                  <a:srgbClr val="FFC000"/>
                </a:solidFill>
              </a:rPr>
              <a:t>- Alan Turing, Computing Machinery and Intelligence (1950)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ChatGPT Plus?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Supreme Knowledge for $20 / Month</a:t>
            </a:r>
          </a:p>
        </p:txBody>
      </p:sp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F0E73-9EDF-4C48-8A26-445A1BE7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581"/>
            <a:ext cx="12192000" cy="305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49F44-9FBD-ED07-0D7D-095860E1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22" y="3334017"/>
            <a:ext cx="9983356" cy="35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7C255-1B43-1131-9727-C90FE60A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98" y="0"/>
            <a:ext cx="570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03E2-C6E5-3BC9-4E8C-725E081C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website, Get the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6C18-9BF7-A444-236B-C165156D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https://chat.openai.com/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Mobile</a:t>
            </a:r>
          </a:p>
          <a:p>
            <a:pPr lvl="1"/>
            <a:r>
              <a:rPr lang="en-US" dirty="0"/>
              <a:t>Android - </a:t>
            </a:r>
            <a:r>
              <a:rPr lang="en-US" dirty="0">
                <a:hlinkClick r:id="rId3"/>
              </a:rPr>
              <a:t>https://play.google.com/store/apps/details?id=com.openai.chatgpt&amp;hl=en_US&amp;gl=US&amp;pli=1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iPhone - </a:t>
            </a:r>
            <a:r>
              <a:rPr lang="en-US" dirty="0">
                <a:hlinkClick r:id="rId4"/>
              </a:rPr>
              <a:t>https://apps.apple.com/us/app/chatgpt/id6448311069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23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B20B-3BE4-03B7-2A2B-ED283929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42CCD-3541-52DC-5319-2F84A008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194" y="1835580"/>
            <a:ext cx="609523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Third Party Extravaganza</a:t>
            </a:r>
          </a:p>
        </p:txBody>
      </p:sp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2761</TotalTime>
  <Words>288</Words>
  <Application>Microsoft Office PowerPoint</Application>
  <PresentationFormat>Widescreen</PresentationFormat>
  <Paragraphs>52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Söhne</vt:lpstr>
      <vt:lpstr>Tw Cen MT</vt:lpstr>
      <vt:lpstr>Circuit</vt:lpstr>
      <vt:lpstr>How to really use ChatGPT  Plus Plugins</vt:lpstr>
      <vt:lpstr>PowerPoint Presentation</vt:lpstr>
      <vt:lpstr>PowerPoint Presentation</vt:lpstr>
      <vt:lpstr>Why ChatGPT Plus?</vt:lpstr>
      <vt:lpstr>PowerPoint Presentation</vt:lpstr>
      <vt:lpstr>PowerPoint Presentation</vt:lpstr>
      <vt:lpstr>Use the website, Get the mobile App</vt:lpstr>
      <vt:lpstr>Upgrading</vt:lpstr>
      <vt:lpstr>Plugins</vt:lpstr>
      <vt:lpstr>Which ones are the “best”?</vt:lpstr>
      <vt:lpstr>The List is Constantly Changing (About 1,040 on 11/25/2023)</vt:lpstr>
      <vt:lpstr>Using the Plugin Store</vt:lpstr>
      <vt:lpstr>How to get Started</vt:lpstr>
      <vt:lpstr>Browsing the Plugin Store</vt:lpstr>
      <vt:lpstr>Installing Plugins</vt:lpstr>
      <vt:lpstr>Uninstalling Plugins</vt:lpstr>
      <vt:lpstr>Using Some Plugins</vt:lpstr>
      <vt:lpstr>Prompt Perfect</vt:lpstr>
      <vt:lpstr>Wikipedia</vt:lpstr>
      <vt:lpstr>Diagrams: Show Me</vt:lpstr>
      <vt:lpstr>Doc Maker</vt:lpstr>
      <vt:lpstr>Smart Slides</vt:lpstr>
      <vt:lpstr>Open Table</vt:lpstr>
      <vt:lpstr>Plugins for techies</vt:lpstr>
      <vt:lpstr>Wolfram Alpha</vt:lpstr>
      <vt:lpstr>Ask the code</vt:lpstr>
      <vt:lpstr>Zapier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ChatGPT  Plus Plugins</dc:title>
  <dc:creator>Zain</dc:creator>
  <cp:lastModifiedBy>Zain Naboulsi</cp:lastModifiedBy>
  <cp:revision>9</cp:revision>
  <dcterms:created xsi:type="dcterms:W3CDTF">2023-10-26T23:38:07Z</dcterms:created>
  <dcterms:modified xsi:type="dcterms:W3CDTF">2023-11-26T11:32:14Z</dcterms:modified>
</cp:coreProperties>
</file>